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8"/>
  </p:notesMasterIdLst>
  <p:handoutMasterIdLst>
    <p:handoutMasterId r:id="rId9"/>
  </p:handoutMasterIdLst>
  <p:sldIdLst>
    <p:sldId id="518" r:id="rId6"/>
    <p:sldId id="545" r:id="rId7"/>
  </p:sldIdLst>
  <p:sldSz cx="9144000" cy="6858000" type="screen4x3"/>
  <p:notesSz cx="6797675" cy="9926638"/>
  <p:custShowLst>
    <p:custShow name="Kurzpräsentation_PDAG" id="0">
      <p:sldLst/>
    </p:custShow>
  </p:custShowLst>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59">
          <p15:clr>
            <a:srgbClr val="A4A3A4"/>
          </p15:clr>
        </p15:guide>
        <p15:guide id="2" orient="horz" pos="793">
          <p15:clr>
            <a:srgbClr val="A4A3A4"/>
          </p15:clr>
        </p15:guide>
        <p15:guide id="3" orient="horz" pos="1000">
          <p15:clr>
            <a:srgbClr val="A4A3A4"/>
          </p15:clr>
        </p15:guide>
        <p15:guide id="4" orient="horz" pos="3883">
          <p15:clr>
            <a:srgbClr val="A4A3A4"/>
          </p15:clr>
        </p15:guide>
        <p15:guide id="5" orient="horz" pos="4082">
          <p15:clr>
            <a:srgbClr val="A4A3A4"/>
          </p15:clr>
        </p15:guide>
        <p15:guide id="6" orient="horz" pos="136">
          <p15:clr>
            <a:srgbClr val="A4A3A4"/>
          </p15:clr>
        </p15:guide>
        <p15:guide id="7" pos="5472">
          <p15:clr>
            <a:srgbClr val="A4A3A4"/>
          </p15:clr>
        </p15:guide>
        <p15:guide id="8" pos="2930">
          <p15:clr>
            <a:srgbClr val="A4A3A4"/>
          </p15:clr>
        </p15:guide>
        <p15:guide id="9" pos="314">
          <p15:clr>
            <a:srgbClr val="A4A3A4"/>
          </p15:clr>
        </p15:guide>
        <p15:guide id="10" pos="2822">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an-François Andrey (PAGJANF)" initials="JA" lastIdx="1" clrIdx="0">
    <p:extLst>
      <p:ext uri="{19B8F6BF-5375-455C-9EA6-DF929625EA0E}">
        <p15:presenceInfo xmlns:p15="http://schemas.microsoft.com/office/powerpoint/2012/main" userId="Jean-François Andrey (PAGJANF)" providerId="None"/>
      </p:ext>
    </p:extLst>
  </p:cmAuthor>
  <p:cmAuthor id="2" name="Nicole Bächli (PAGNBA8)" initials="NB" lastIdx="1" clrIdx="1">
    <p:extLst>
      <p:ext uri="{19B8F6BF-5375-455C-9EA6-DF929625EA0E}">
        <p15:presenceInfo xmlns:p15="http://schemas.microsoft.com/office/powerpoint/2012/main" userId="Nicole Bächli (PAGNBA8)"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D"/>
    <a:srgbClr val="C5C5C5"/>
    <a:srgbClr val="F3C45F"/>
    <a:srgbClr val="CDAEA1"/>
    <a:srgbClr val="B9A0BD"/>
    <a:srgbClr val="E8DEED"/>
    <a:srgbClr val="007BC0"/>
    <a:srgbClr val="D4E3F3"/>
    <a:srgbClr val="FCE2CE"/>
    <a:srgbClr val="E39E6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Helle Formatvorlage 3 - Akz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0A1B5D5-9B99-4C35-A422-299274C87663}" styleName="Mittlere Formatvorlage 1 - Akz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Helle Formatvorlage 2 - Akz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87518" autoAdjust="0"/>
  </p:normalViewPr>
  <p:slideViewPr>
    <p:cSldViewPr snapToGrid="0" snapToObjects="1">
      <p:cViewPr varScale="1">
        <p:scale>
          <a:sx n="97" d="100"/>
          <a:sy n="97" d="100"/>
        </p:scale>
        <p:origin x="2208" y="78"/>
      </p:cViewPr>
      <p:guideLst>
        <p:guide orient="horz" pos="3959"/>
        <p:guide orient="horz" pos="793"/>
        <p:guide orient="horz" pos="1000"/>
        <p:guide orient="horz" pos="3883"/>
        <p:guide orient="horz" pos="4082"/>
        <p:guide orient="horz" pos="136"/>
        <p:guide pos="5472"/>
        <p:guide pos="2930"/>
        <p:guide pos="314"/>
        <p:guide pos="2822"/>
      </p:guideLst>
    </p:cSldViewPr>
  </p:slideViewPr>
  <p:outlineViewPr>
    <p:cViewPr>
      <p:scale>
        <a:sx n="33" d="100"/>
        <a:sy n="33" d="100"/>
      </p:scale>
      <p:origin x="0" y="20128"/>
    </p:cViewPr>
  </p:outlineViewPr>
  <p:notesTextViewPr>
    <p:cViewPr>
      <p:scale>
        <a:sx n="100" d="100"/>
        <a:sy n="100" d="100"/>
      </p:scale>
      <p:origin x="0" y="0"/>
    </p:cViewPr>
  </p:notesTextViewPr>
  <p:sorterViewPr>
    <p:cViewPr>
      <p:scale>
        <a:sx n="76" d="100"/>
        <a:sy n="76" d="100"/>
      </p:scale>
      <p:origin x="0" y="0"/>
    </p:cViewPr>
  </p:sorterViewPr>
  <p:notesViewPr>
    <p:cSldViewPr snapToGrid="0" snapToObjects="1">
      <p:cViewPr varScale="1">
        <p:scale>
          <a:sx n="75" d="100"/>
          <a:sy n="75" d="100"/>
        </p:scale>
        <p:origin x="-3354"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de-DE" dirty="0">
              <a:latin typeface="Arial" pitchFamily="34" charset="0"/>
              <a:cs typeface="Arial" pitchFamily="34" charset="0"/>
            </a:endParaRPr>
          </a:p>
        </p:txBody>
      </p:sp>
      <p:sp>
        <p:nvSpPr>
          <p:cNvPr id="3" name="Datumsplatzhalter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2C55E7AF-1146-5648-A333-63C04B0D484E}" type="datetimeFigureOut">
              <a:rPr lang="de-DE" smtClean="0">
                <a:latin typeface="Arial" pitchFamily="34" charset="0"/>
                <a:cs typeface="Arial" pitchFamily="34" charset="0"/>
              </a:rPr>
              <a:pPr/>
              <a:t>05.09.2022</a:t>
            </a:fld>
            <a:endParaRPr lang="de-DE">
              <a:latin typeface="Arial" pitchFamily="34" charset="0"/>
              <a:cs typeface="Arial" pitchFamily="34" charset="0"/>
            </a:endParaRPr>
          </a:p>
        </p:txBody>
      </p:sp>
      <p:sp>
        <p:nvSpPr>
          <p:cNvPr id="4" name="Fußzeilenplatzhalter 3"/>
          <p:cNvSpPr>
            <a:spLocks noGrp="1"/>
          </p:cNvSpPr>
          <p:nvPr>
            <p:ph type="ftr" sz="quarter" idx="2"/>
          </p:nvPr>
        </p:nvSpPr>
        <p:spPr>
          <a:xfrm>
            <a:off x="1" y="9428583"/>
            <a:ext cx="2945659" cy="496332"/>
          </a:xfrm>
          <a:prstGeom prst="rect">
            <a:avLst/>
          </a:prstGeom>
        </p:spPr>
        <p:txBody>
          <a:bodyPr vert="horz" lIns="91440" tIns="45720" rIns="91440" bIns="45720" rtlCol="0" anchor="b"/>
          <a:lstStyle>
            <a:lvl1pPr algn="l">
              <a:defRPr sz="1200"/>
            </a:lvl1pPr>
          </a:lstStyle>
          <a:p>
            <a:endParaRPr lang="de-DE">
              <a:latin typeface="Arial" pitchFamily="34" charset="0"/>
              <a:cs typeface="Arial" pitchFamily="34" charset="0"/>
            </a:endParaRPr>
          </a:p>
        </p:txBody>
      </p:sp>
      <p:sp>
        <p:nvSpPr>
          <p:cNvPr id="5" name="Foliennummernplatzhalter 4"/>
          <p:cNvSpPr>
            <a:spLocks noGrp="1"/>
          </p:cNvSpPr>
          <p:nvPr>
            <p:ph type="sldNum" sz="quarter" idx="3"/>
          </p:nvPr>
        </p:nvSpPr>
        <p:spPr>
          <a:xfrm>
            <a:off x="3850444" y="9428583"/>
            <a:ext cx="2945659" cy="496332"/>
          </a:xfrm>
          <a:prstGeom prst="rect">
            <a:avLst/>
          </a:prstGeom>
        </p:spPr>
        <p:txBody>
          <a:bodyPr vert="horz" lIns="91440" tIns="45720" rIns="91440" bIns="45720" rtlCol="0" anchor="b"/>
          <a:lstStyle>
            <a:lvl1pPr algn="r">
              <a:defRPr sz="1200"/>
            </a:lvl1pPr>
          </a:lstStyle>
          <a:p>
            <a:fld id="{B0355CEB-F5DC-3249-B977-8F68D8BFA6ED}" type="slidenum">
              <a:rPr lang="de-DE" smtClean="0">
                <a:latin typeface="Arial" pitchFamily="34" charset="0"/>
                <a:cs typeface="Arial" pitchFamily="34" charset="0"/>
              </a:rPr>
              <a:pPr/>
              <a:t>‹Nr.›</a:t>
            </a:fld>
            <a:endParaRPr lang="de-DE">
              <a:latin typeface="Arial" pitchFamily="34" charset="0"/>
              <a:cs typeface="Arial" pitchFamily="34" charset="0"/>
            </a:endParaRPr>
          </a:p>
        </p:txBody>
      </p:sp>
    </p:spTree>
    <p:extLst>
      <p:ext uri="{BB962C8B-B14F-4D97-AF65-F5344CB8AC3E}">
        <p14:creationId xmlns:p14="http://schemas.microsoft.com/office/powerpoint/2010/main" val="3253889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atin typeface="Arial" pitchFamily="34" charset="0"/>
                <a:cs typeface="Arial" pitchFamily="34" charset="0"/>
              </a:defRPr>
            </a:lvl1pPr>
          </a:lstStyle>
          <a:p>
            <a:endParaRPr lang="de-DE"/>
          </a:p>
        </p:txBody>
      </p:sp>
      <p:sp>
        <p:nvSpPr>
          <p:cNvPr id="3" name="Datumsplatzhalt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atin typeface="Arial" pitchFamily="34" charset="0"/>
                <a:cs typeface="Arial" pitchFamily="34" charset="0"/>
              </a:defRPr>
            </a:lvl1pPr>
          </a:lstStyle>
          <a:p>
            <a:fld id="{973C0F53-240E-8146-8ED6-04D8D63D4A7B}" type="datetimeFigureOut">
              <a:rPr lang="de-DE" smtClean="0"/>
              <a:pPr/>
              <a:t>05.09.2022</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de-CH" dirty="0"/>
              <a:t>Mastertextformat bearbeiten</a:t>
            </a:r>
          </a:p>
          <a:p>
            <a:pPr lvl="1"/>
            <a:r>
              <a:rPr lang="de-CH" dirty="0"/>
              <a:t>Zweite Ebene</a:t>
            </a:r>
          </a:p>
          <a:p>
            <a:pPr lvl="2"/>
            <a:r>
              <a:rPr lang="de-CH" dirty="0"/>
              <a:t>Dritte Ebene</a:t>
            </a:r>
          </a:p>
          <a:p>
            <a:pPr lvl="3"/>
            <a:r>
              <a:rPr lang="de-CH" dirty="0"/>
              <a:t>Vierte Ebene</a:t>
            </a:r>
          </a:p>
          <a:p>
            <a:pPr lvl="4"/>
            <a:r>
              <a:rPr lang="de-CH" dirty="0"/>
              <a:t>Fünfte Ebene</a:t>
            </a:r>
            <a:endParaRPr lang="de-DE" dirty="0"/>
          </a:p>
        </p:txBody>
      </p:sp>
      <p:sp>
        <p:nvSpPr>
          <p:cNvPr id="6" name="Fußzeilenplatzhalter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endParaRPr lang="de-DE" dirty="0"/>
          </a:p>
        </p:txBody>
      </p:sp>
      <p:sp>
        <p:nvSpPr>
          <p:cNvPr id="7" name="Foliennummernplatzhalter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fld id="{C53D7C51-E1A5-FA43-9F88-A3681E9BB390}" type="slidenum">
              <a:rPr lang="de-DE" smtClean="0"/>
              <a:pPr/>
              <a:t>‹Nr.›</a:t>
            </a:fld>
            <a:endParaRPr lang="de-DE"/>
          </a:p>
        </p:txBody>
      </p:sp>
    </p:spTree>
    <p:extLst>
      <p:ext uri="{BB962C8B-B14F-4D97-AF65-F5344CB8AC3E}">
        <p14:creationId xmlns:p14="http://schemas.microsoft.com/office/powerpoint/2010/main" val="415876468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Arial" pitchFamily="34" charset="0"/>
        <a:ea typeface="+mn-ea"/>
        <a:cs typeface="Arial" pitchFamily="34" charset="0"/>
      </a:defRPr>
    </a:lvl1pPr>
    <a:lvl2pPr marL="457200" algn="l" defTabSz="457200" rtl="0" eaLnBrk="1" latinLnBrk="0" hangingPunct="1">
      <a:defRPr sz="1200" kern="1200">
        <a:solidFill>
          <a:schemeClr val="tx1"/>
        </a:solidFill>
        <a:latin typeface="Arial" pitchFamily="34" charset="0"/>
        <a:ea typeface="+mn-ea"/>
        <a:cs typeface="Arial" pitchFamily="34" charset="0"/>
      </a:defRPr>
    </a:lvl2pPr>
    <a:lvl3pPr marL="914400" algn="l" defTabSz="457200" rtl="0" eaLnBrk="1" latinLnBrk="0" hangingPunct="1">
      <a:defRPr sz="1200" kern="1200">
        <a:solidFill>
          <a:schemeClr val="tx1"/>
        </a:solidFill>
        <a:latin typeface="Arial" pitchFamily="34" charset="0"/>
        <a:ea typeface="+mn-ea"/>
        <a:cs typeface="Arial" pitchFamily="34" charset="0"/>
      </a:defRPr>
    </a:lvl3pPr>
    <a:lvl4pPr marL="1371600" algn="l" defTabSz="457200" rtl="0" eaLnBrk="1" latinLnBrk="0" hangingPunct="1">
      <a:defRPr sz="1200" kern="1200">
        <a:solidFill>
          <a:schemeClr val="tx1"/>
        </a:solidFill>
        <a:latin typeface="Arial" pitchFamily="34" charset="0"/>
        <a:ea typeface="+mn-ea"/>
        <a:cs typeface="Arial" pitchFamily="34" charset="0"/>
      </a:defRPr>
    </a:lvl4pPr>
    <a:lvl5pPr marL="1828800" algn="l" defTabSz="457200" rtl="0" eaLnBrk="1" latinLnBrk="0" hangingPunct="1">
      <a:defRPr sz="1200" kern="1200">
        <a:solidFill>
          <a:schemeClr val="tx1"/>
        </a:solidFill>
        <a:latin typeface="Arial" pitchFamily="34" charset="0"/>
        <a:ea typeface="+mn-ea"/>
        <a:cs typeface="Arial" pitchFamily="34"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 name="Rechteck 6"/>
          <p:cNvSpPr/>
          <p:nvPr userDrawn="1"/>
        </p:nvSpPr>
        <p:spPr>
          <a:xfrm>
            <a:off x="0" y="0"/>
            <a:ext cx="9144000" cy="68580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8" name="Rechteck 7"/>
          <p:cNvSpPr/>
          <p:nvPr userDrawn="1"/>
        </p:nvSpPr>
        <p:spPr>
          <a:xfrm>
            <a:off x="0" y="2722880"/>
            <a:ext cx="9144000" cy="4135120"/>
          </a:xfrm>
          <a:prstGeom prst="rect">
            <a:avLst/>
          </a:prstGeom>
          <a:gradFill flip="none" rotWithShape="1">
            <a:gsLst>
              <a:gs pos="40000">
                <a:srgbClr val="007BC0"/>
              </a:gs>
              <a:gs pos="9300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de-DE" dirty="0"/>
          </a:p>
        </p:txBody>
      </p:sp>
      <p:sp>
        <p:nvSpPr>
          <p:cNvPr id="2" name="Titel 1"/>
          <p:cNvSpPr>
            <a:spLocks noGrp="1"/>
          </p:cNvSpPr>
          <p:nvPr>
            <p:ph type="ctrTitle"/>
          </p:nvPr>
        </p:nvSpPr>
        <p:spPr>
          <a:xfrm>
            <a:off x="491430" y="2865437"/>
            <a:ext cx="6400800" cy="1470025"/>
          </a:xfrm>
        </p:spPr>
        <p:txBody>
          <a:bodyPr>
            <a:normAutofit/>
          </a:bodyPr>
          <a:lstStyle>
            <a:lvl1pPr>
              <a:lnSpc>
                <a:spcPts val="4200"/>
              </a:lnSpc>
              <a:defRPr sz="3600"/>
            </a:lvl1pPr>
          </a:lstStyle>
          <a:p>
            <a:r>
              <a:rPr lang="de-DE"/>
              <a:t>Titelmasterformat durch Klicken bearbeiten</a:t>
            </a:r>
            <a:endParaRPr lang="de-DE" dirty="0"/>
          </a:p>
        </p:txBody>
      </p:sp>
      <p:sp>
        <p:nvSpPr>
          <p:cNvPr id="3" name="Untertitel 2"/>
          <p:cNvSpPr>
            <a:spLocks noGrp="1"/>
          </p:cNvSpPr>
          <p:nvPr>
            <p:ph type="subTitle" idx="1"/>
          </p:nvPr>
        </p:nvSpPr>
        <p:spPr>
          <a:xfrm>
            <a:off x="491430" y="4425950"/>
            <a:ext cx="6400800" cy="1752600"/>
          </a:xfrm>
        </p:spPr>
        <p:txBody>
          <a:bodyPr anchor="t"/>
          <a:lstStyle>
            <a:lvl1pPr marL="0" indent="0" algn="l">
              <a:spcAft>
                <a:spcPts val="0"/>
              </a:spcAft>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DE" dirty="0"/>
          </a:p>
        </p:txBody>
      </p:sp>
      <p:pic>
        <p:nvPicPr>
          <p:cNvPr id="6" name="Grafik 5">
            <a:extLst>
              <a:ext uri="{FF2B5EF4-FFF2-40B4-BE49-F238E27FC236}">
                <a16:creationId xmlns:a16="http://schemas.microsoft.com/office/drawing/2014/main" id="{F874116F-E671-4E91-9274-17A848FF0BC4}"/>
              </a:ext>
            </a:extLst>
          </p:cNvPr>
          <p:cNvPicPr>
            <a:picLocks noChangeAspect="1"/>
          </p:cNvPicPr>
          <p:nvPr userDrawn="1"/>
        </p:nvPicPr>
        <p:blipFill>
          <a:blip r:embed="rId2"/>
          <a:stretch>
            <a:fillRect/>
          </a:stretch>
        </p:blipFill>
        <p:spPr>
          <a:xfrm>
            <a:off x="7275192" y="306037"/>
            <a:ext cx="1260000" cy="756427"/>
          </a:xfrm>
          <a:prstGeom prst="rect">
            <a:avLst/>
          </a:prstGeom>
        </p:spPr>
      </p:pic>
    </p:spTree>
    <p:extLst>
      <p:ext uri="{BB962C8B-B14F-4D97-AF65-F5344CB8AC3E}">
        <p14:creationId xmlns:p14="http://schemas.microsoft.com/office/powerpoint/2010/main" val="2005745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_und_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DE" dirty="0"/>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p:txBody>
      </p:sp>
      <p:sp>
        <p:nvSpPr>
          <p:cNvPr id="6" name="Foliennummernplatzhalter 5"/>
          <p:cNvSpPr>
            <a:spLocks noGrp="1"/>
          </p:cNvSpPr>
          <p:nvPr>
            <p:ph type="sldNum" sz="quarter" idx="12"/>
          </p:nvPr>
        </p:nvSpPr>
        <p:spPr/>
        <p:txBody>
          <a:bodyPr/>
          <a:lstStyle/>
          <a:p>
            <a:fld id="{1756655F-7443-324F-BD7C-A3A4A4B3391E}" type="slidenum">
              <a:rPr lang="de-DE" smtClean="0"/>
              <a:pPr/>
              <a:t>‹Nr.›</a:t>
            </a:fld>
            <a:endParaRPr lang="de-DE"/>
          </a:p>
        </p:txBody>
      </p:sp>
    </p:spTree>
    <p:extLst>
      <p:ext uri="{BB962C8B-B14F-4D97-AF65-F5344CB8AC3E}">
        <p14:creationId xmlns:p14="http://schemas.microsoft.com/office/powerpoint/2010/main" val="3782393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ahlenfolie">
    <p:spTree>
      <p:nvGrpSpPr>
        <p:cNvPr id="1" name=""/>
        <p:cNvGrpSpPr/>
        <p:nvPr/>
      </p:nvGrpSpPr>
      <p:grpSpPr>
        <a:xfrm>
          <a:off x="0" y="0"/>
          <a:ext cx="0" cy="0"/>
          <a:chOff x="0" y="0"/>
          <a:chExt cx="0" cy="0"/>
        </a:xfrm>
      </p:grpSpPr>
      <p:sp>
        <p:nvSpPr>
          <p:cNvPr id="5" name="Rechteck 4"/>
          <p:cNvSpPr/>
          <p:nvPr userDrawn="1"/>
        </p:nvSpPr>
        <p:spPr>
          <a:xfrm>
            <a:off x="-508000" y="0"/>
            <a:ext cx="9652000" cy="6858000"/>
          </a:xfrm>
          <a:prstGeom prst="rect">
            <a:avLst/>
          </a:prstGeom>
          <a:solidFill>
            <a:srgbClr val="D4E3F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4" name="Foliennummernplatzhalter 3"/>
          <p:cNvSpPr>
            <a:spLocks noGrp="1"/>
          </p:cNvSpPr>
          <p:nvPr>
            <p:ph type="sldNum" sz="quarter" idx="11"/>
          </p:nvPr>
        </p:nvSpPr>
        <p:spPr/>
        <p:txBody>
          <a:bodyPr/>
          <a:lstStyle/>
          <a:p>
            <a:fld id="{EDDB402E-92DE-C346-9ACE-93BB364260F6}" type="slidenum">
              <a:rPr lang="de-DE" smtClean="0"/>
              <a:pPr/>
              <a:t>‹Nr.›</a:t>
            </a:fld>
            <a:endParaRPr lang="de-DE" dirty="0"/>
          </a:p>
        </p:txBody>
      </p:sp>
      <p:sp>
        <p:nvSpPr>
          <p:cNvPr id="2" name="Titel 1"/>
          <p:cNvSpPr>
            <a:spLocks noGrp="1"/>
          </p:cNvSpPr>
          <p:nvPr>
            <p:ph type="title"/>
          </p:nvPr>
        </p:nvSpPr>
        <p:spPr>
          <a:xfrm>
            <a:off x="488950" y="1585913"/>
            <a:ext cx="8197850" cy="2378667"/>
          </a:xfrm>
        </p:spPr>
        <p:txBody>
          <a:bodyPr tIns="0" anchor="b">
            <a:noAutofit/>
          </a:bodyPr>
          <a:lstStyle>
            <a:lvl1pPr>
              <a:lnSpc>
                <a:spcPct val="100000"/>
              </a:lnSpc>
              <a:defRPr sz="16000" b="0">
                <a:solidFill>
                  <a:srgbClr val="007BC0"/>
                </a:solidFill>
              </a:defRPr>
            </a:lvl1pPr>
          </a:lstStyle>
          <a:p>
            <a:r>
              <a:rPr lang="de-DE"/>
              <a:t>Titelmasterformat durch Klicken bearbeiten</a:t>
            </a:r>
            <a:endParaRPr lang="de-DE" dirty="0"/>
          </a:p>
        </p:txBody>
      </p:sp>
      <p:sp>
        <p:nvSpPr>
          <p:cNvPr id="6" name="Inhaltsplatzhalter 2"/>
          <p:cNvSpPr>
            <a:spLocks noGrp="1"/>
          </p:cNvSpPr>
          <p:nvPr>
            <p:ph idx="1"/>
          </p:nvPr>
        </p:nvSpPr>
        <p:spPr>
          <a:xfrm>
            <a:off x="488950" y="4181384"/>
            <a:ext cx="8187144" cy="2105116"/>
          </a:xfrm>
        </p:spPr>
        <p:txBody>
          <a:bodyPr anchor="t"/>
          <a:lstStyle>
            <a:lvl1pPr marL="0" indent="0">
              <a:buNone/>
              <a:defRPr/>
            </a:lvl1pPr>
            <a:lvl2pPr marL="0" indent="0">
              <a:buNone/>
              <a:defRPr/>
            </a:lvl2pPr>
          </a:lstStyle>
          <a:p>
            <a:pPr lvl="0"/>
            <a:r>
              <a:rPr lang="de-DE"/>
              <a:t>Textmasterformat bearbeiten</a:t>
            </a:r>
          </a:p>
          <a:p>
            <a:pPr lvl="1"/>
            <a:r>
              <a:rPr lang="de-DE"/>
              <a:t>Zweite Ebene</a:t>
            </a:r>
          </a:p>
        </p:txBody>
      </p:sp>
      <p:sp>
        <p:nvSpPr>
          <p:cNvPr id="7" name="###CustomElements.Date###"/>
          <p:cNvSpPr txBox="1"/>
          <p:nvPr userDrawn="1"/>
        </p:nvSpPr>
        <p:spPr>
          <a:xfrm>
            <a:off x="500400" y="6553088"/>
            <a:ext cx="2134800" cy="246221"/>
          </a:xfrm>
          <a:prstGeom prst="rect">
            <a:avLst/>
          </a:prstGeom>
          <a:noFill/>
        </p:spPr>
        <p:txBody>
          <a:bodyPr vert="horz" rtlCol="0" anchor="ctr" anchorCtr="0">
            <a:spAutoFit/>
          </a:bodyPr>
          <a:lstStyle/>
          <a:p>
            <a:fld id="{3CF4DD29-B9DE-4C8F-A212-A2E50013E122}" type="datetime1">
              <a:rPr lang="de-CH" sz="1000" baseline="0" smtClean="0">
                <a:solidFill>
                  <a:srgbClr val="898989"/>
                </a:solidFill>
                <a:latin typeface="Arial" panose="020B0604020202020204" pitchFamily="34" charset="0"/>
              </a:rPr>
              <a:t>05.09.2022</a:t>
            </a:fld>
            <a:endParaRPr lang="de-CH" sz="1000" baseline="0" dirty="0">
              <a:solidFill>
                <a:srgbClr val="898989"/>
              </a:solidFill>
              <a:latin typeface="Arial" panose="020B0604020202020204" pitchFamily="34" charset="0"/>
            </a:endParaRPr>
          </a:p>
        </p:txBody>
      </p:sp>
    </p:spTree>
    <p:extLst>
      <p:ext uri="{BB962C8B-B14F-4D97-AF65-F5344CB8AC3E}">
        <p14:creationId xmlns:p14="http://schemas.microsoft.com/office/powerpoint/2010/main" val="3044514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ontaktfolie">
    <p:spTree>
      <p:nvGrpSpPr>
        <p:cNvPr id="1" name=""/>
        <p:cNvGrpSpPr/>
        <p:nvPr/>
      </p:nvGrpSpPr>
      <p:grpSpPr>
        <a:xfrm>
          <a:off x="0" y="0"/>
          <a:ext cx="0" cy="0"/>
          <a:chOff x="0" y="0"/>
          <a:chExt cx="0" cy="0"/>
        </a:xfrm>
      </p:grpSpPr>
      <p:sp>
        <p:nvSpPr>
          <p:cNvPr id="5" name="Rechteck 4"/>
          <p:cNvSpPr/>
          <p:nvPr userDrawn="1"/>
        </p:nvSpPr>
        <p:spPr>
          <a:xfrm>
            <a:off x="-508000" y="0"/>
            <a:ext cx="9652000" cy="6858000"/>
          </a:xfrm>
          <a:prstGeom prst="rect">
            <a:avLst/>
          </a:prstGeom>
          <a:solidFill>
            <a:srgbClr val="D4E3F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4" name="Foliennummernplatzhalter 3"/>
          <p:cNvSpPr>
            <a:spLocks noGrp="1"/>
          </p:cNvSpPr>
          <p:nvPr>
            <p:ph type="sldNum" sz="quarter" idx="11"/>
          </p:nvPr>
        </p:nvSpPr>
        <p:spPr/>
        <p:txBody>
          <a:bodyPr/>
          <a:lstStyle/>
          <a:p>
            <a:fld id="{EDDB402E-92DE-C346-9ACE-93BB364260F6}" type="slidenum">
              <a:rPr lang="de-DE" smtClean="0"/>
              <a:pPr/>
              <a:t>‹Nr.›</a:t>
            </a:fld>
            <a:endParaRPr lang="de-DE" dirty="0"/>
          </a:p>
        </p:txBody>
      </p:sp>
      <p:sp>
        <p:nvSpPr>
          <p:cNvPr id="10" name="Titel 1"/>
          <p:cNvSpPr>
            <a:spLocks noGrp="1"/>
          </p:cNvSpPr>
          <p:nvPr>
            <p:ph type="title"/>
          </p:nvPr>
        </p:nvSpPr>
        <p:spPr>
          <a:xfrm>
            <a:off x="488950" y="1585913"/>
            <a:ext cx="8197850" cy="1263629"/>
          </a:xfrm>
        </p:spPr>
        <p:txBody>
          <a:bodyPr tIns="0">
            <a:noAutofit/>
          </a:bodyPr>
          <a:lstStyle>
            <a:lvl1pPr>
              <a:lnSpc>
                <a:spcPts val="4200"/>
              </a:lnSpc>
              <a:defRPr sz="3600" b="1">
                <a:solidFill>
                  <a:srgbClr val="007BC0"/>
                </a:solidFill>
              </a:defRPr>
            </a:lvl1pPr>
          </a:lstStyle>
          <a:p>
            <a:r>
              <a:rPr lang="de-DE"/>
              <a:t>Titelmasterformat durch Klicken bearbeiten</a:t>
            </a:r>
            <a:endParaRPr lang="de-DE" dirty="0"/>
          </a:p>
        </p:txBody>
      </p:sp>
      <p:sp>
        <p:nvSpPr>
          <p:cNvPr id="11" name="Inhaltsplatzhalter 2"/>
          <p:cNvSpPr>
            <a:spLocks noGrp="1"/>
          </p:cNvSpPr>
          <p:nvPr>
            <p:ph idx="1"/>
          </p:nvPr>
        </p:nvSpPr>
        <p:spPr>
          <a:xfrm>
            <a:off x="488950" y="3087003"/>
            <a:ext cx="3629025" cy="3089960"/>
          </a:xfrm>
        </p:spPr>
        <p:txBody>
          <a:bodyPr anchor="t">
            <a:noAutofit/>
          </a:bodyPr>
          <a:lstStyle>
            <a:lvl1pPr>
              <a:lnSpc>
                <a:spcPts val="2000"/>
              </a:lnSpc>
              <a:defRPr sz="1800"/>
            </a:lvl1pPr>
            <a:lvl2pPr>
              <a:lnSpc>
                <a:spcPts val="2000"/>
              </a:lnSpc>
              <a:defRPr sz="1800"/>
            </a:lvl2pPr>
          </a:lstStyle>
          <a:p>
            <a:pPr lvl="0"/>
            <a:r>
              <a:rPr lang="de-DE"/>
              <a:t>Textmasterformat bearbeiten</a:t>
            </a:r>
          </a:p>
          <a:p>
            <a:pPr lvl="1"/>
            <a:r>
              <a:rPr lang="de-DE"/>
              <a:t>Zweite Ebene</a:t>
            </a:r>
          </a:p>
        </p:txBody>
      </p:sp>
      <p:sp>
        <p:nvSpPr>
          <p:cNvPr id="12" name="Inhaltsplatzhalter 2"/>
          <p:cNvSpPr>
            <a:spLocks noGrp="1"/>
          </p:cNvSpPr>
          <p:nvPr>
            <p:ph idx="12"/>
          </p:nvPr>
        </p:nvSpPr>
        <p:spPr>
          <a:xfrm>
            <a:off x="4637088" y="3087003"/>
            <a:ext cx="3629025" cy="3089960"/>
          </a:xfrm>
        </p:spPr>
        <p:txBody>
          <a:bodyPr anchor="t">
            <a:noAutofit/>
          </a:bodyPr>
          <a:lstStyle>
            <a:lvl1pPr>
              <a:lnSpc>
                <a:spcPts val="2000"/>
              </a:lnSpc>
              <a:defRPr sz="1800"/>
            </a:lvl1pPr>
            <a:lvl2pPr>
              <a:lnSpc>
                <a:spcPts val="2000"/>
              </a:lnSpc>
              <a:defRPr sz="1800"/>
            </a:lvl2pPr>
          </a:lstStyle>
          <a:p>
            <a:pPr lvl="0"/>
            <a:r>
              <a:rPr lang="de-DE"/>
              <a:t>Textmasterformat bearbeiten</a:t>
            </a:r>
          </a:p>
          <a:p>
            <a:pPr lvl="1"/>
            <a:r>
              <a:rPr lang="de-DE"/>
              <a:t>Zweite Ebene</a:t>
            </a:r>
          </a:p>
        </p:txBody>
      </p:sp>
      <p:sp>
        <p:nvSpPr>
          <p:cNvPr id="2" name="###CustomElements.Date###"/>
          <p:cNvSpPr txBox="1"/>
          <p:nvPr userDrawn="1"/>
        </p:nvSpPr>
        <p:spPr>
          <a:xfrm>
            <a:off x="500400" y="6553089"/>
            <a:ext cx="2134800" cy="246221"/>
          </a:xfrm>
          <a:prstGeom prst="rect">
            <a:avLst/>
          </a:prstGeom>
          <a:noFill/>
        </p:spPr>
        <p:txBody>
          <a:bodyPr vert="horz" rtlCol="0" anchor="ctr" anchorCtr="0">
            <a:spAutoFit/>
          </a:bodyPr>
          <a:lstStyle/>
          <a:p>
            <a:fld id="{3E046C0F-F167-45F0-8421-DA01F882E8B8}" type="datetime1">
              <a:rPr lang="de-CH" sz="1000" baseline="0" smtClean="0">
                <a:solidFill>
                  <a:srgbClr val="898989"/>
                </a:solidFill>
                <a:latin typeface="Arial" panose="020B0604020202020204" pitchFamily="34" charset="0"/>
              </a:rPr>
              <a:t>05.09.2022</a:t>
            </a:fld>
            <a:endParaRPr lang="de-CH" sz="1000" baseline="0" dirty="0">
              <a:solidFill>
                <a:srgbClr val="898989"/>
              </a:solidFill>
              <a:latin typeface="Arial" panose="020B0604020202020204" pitchFamily="34" charset="0"/>
            </a:endParaRPr>
          </a:p>
        </p:txBody>
      </p:sp>
    </p:spTree>
    <p:extLst>
      <p:ext uri="{BB962C8B-B14F-4D97-AF65-F5344CB8AC3E}">
        <p14:creationId xmlns:p14="http://schemas.microsoft.com/office/powerpoint/2010/main" val="1591486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hteck 7"/>
          <p:cNvSpPr/>
          <p:nvPr userDrawn="1"/>
        </p:nvSpPr>
        <p:spPr>
          <a:xfrm>
            <a:off x="0" y="0"/>
            <a:ext cx="9144000" cy="1338867"/>
          </a:xfrm>
          <a:prstGeom prst="rect">
            <a:avLst/>
          </a:prstGeom>
          <a:gradFill flip="none" rotWithShape="1">
            <a:gsLst>
              <a:gs pos="40000">
                <a:srgbClr val="007BC0"/>
              </a:gs>
              <a:gs pos="8200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de-DE"/>
          </a:p>
        </p:txBody>
      </p:sp>
      <p:sp>
        <p:nvSpPr>
          <p:cNvPr id="2" name="Titelplatzhalter 1"/>
          <p:cNvSpPr>
            <a:spLocks noGrp="1"/>
          </p:cNvSpPr>
          <p:nvPr>
            <p:ph type="title"/>
          </p:nvPr>
        </p:nvSpPr>
        <p:spPr>
          <a:xfrm>
            <a:off x="500888" y="225413"/>
            <a:ext cx="6602651" cy="1033475"/>
          </a:xfrm>
          <a:prstGeom prst="rect">
            <a:avLst/>
          </a:prstGeom>
        </p:spPr>
        <p:txBody>
          <a:bodyPr vert="horz" lIns="91440" tIns="45720" rIns="91440" bIns="45720" rtlCol="0" anchor="t">
            <a:noAutofit/>
          </a:bodyPr>
          <a:lstStyle/>
          <a:p>
            <a:r>
              <a:rPr lang="de-CH" dirty="0"/>
              <a:t>Mastertitelformat bearbeiten</a:t>
            </a:r>
            <a:endParaRPr lang="de-DE" dirty="0"/>
          </a:p>
        </p:txBody>
      </p:sp>
      <p:sp>
        <p:nvSpPr>
          <p:cNvPr id="3" name="Textplatzhalter 2"/>
          <p:cNvSpPr>
            <a:spLocks noGrp="1"/>
          </p:cNvSpPr>
          <p:nvPr>
            <p:ph type="body" idx="1"/>
          </p:nvPr>
        </p:nvSpPr>
        <p:spPr>
          <a:xfrm>
            <a:off x="499656" y="1596791"/>
            <a:ext cx="8187144" cy="4581759"/>
          </a:xfrm>
          <a:prstGeom prst="rect">
            <a:avLst/>
          </a:prstGeom>
        </p:spPr>
        <p:txBody>
          <a:bodyPr vert="horz" lIns="91440" tIns="0" rIns="91440" bIns="45720" rtlCol="0" anchor="t">
            <a:noAutofit/>
          </a:bodyPr>
          <a:lstStyle/>
          <a:p>
            <a:pPr lvl="0"/>
            <a:r>
              <a:rPr lang="de-CH" dirty="0"/>
              <a:t>Mastertextformat bearbeiten</a:t>
            </a:r>
          </a:p>
          <a:p>
            <a:pPr lvl="1"/>
            <a:r>
              <a:rPr lang="de-CH" dirty="0"/>
              <a:t>Zweite Ebene</a:t>
            </a:r>
          </a:p>
        </p:txBody>
      </p:sp>
      <p:sp>
        <p:nvSpPr>
          <p:cNvPr id="6" name="Foliennummernplatzhalter 5"/>
          <p:cNvSpPr>
            <a:spLocks noGrp="1"/>
          </p:cNvSpPr>
          <p:nvPr>
            <p:ph type="sldNum" sz="quarter" idx="4"/>
          </p:nvPr>
        </p:nvSpPr>
        <p:spPr>
          <a:xfrm>
            <a:off x="6553200" y="6492875"/>
            <a:ext cx="2133600" cy="365125"/>
          </a:xfrm>
          <a:prstGeom prst="rect">
            <a:avLst/>
          </a:prstGeom>
        </p:spPr>
        <p:txBody>
          <a:bodyPr vert="horz" lIns="91440" tIns="45720" rIns="91440" bIns="45720" rtlCol="0" anchor="ctr"/>
          <a:lstStyle>
            <a:lvl1pPr algn="r">
              <a:defRPr sz="1000">
                <a:solidFill>
                  <a:schemeClr val="tx1">
                    <a:tint val="75000"/>
                  </a:schemeClr>
                </a:solidFill>
                <a:latin typeface="Arial"/>
                <a:cs typeface="Arial"/>
              </a:defRPr>
            </a:lvl1pPr>
          </a:lstStyle>
          <a:p>
            <a:fld id="{EDDB402E-92DE-C346-9ACE-93BB364260F6}" type="slidenum">
              <a:rPr lang="de-DE" smtClean="0"/>
              <a:pPr/>
              <a:t>‹Nr.›</a:t>
            </a:fld>
            <a:endParaRPr lang="de-DE" dirty="0"/>
          </a:p>
        </p:txBody>
      </p:sp>
      <p:sp>
        <p:nvSpPr>
          <p:cNvPr id="4" name="###CustomElements.Date###"/>
          <p:cNvSpPr txBox="1"/>
          <p:nvPr userDrawn="1"/>
        </p:nvSpPr>
        <p:spPr>
          <a:xfrm>
            <a:off x="500400" y="6491534"/>
            <a:ext cx="2134800" cy="369332"/>
          </a:xfrm>
          <a:prstGeom prst="rect">
            <a:avLst/>
          </a:prstGeom>
          <a:noFill/>
        </p:spPr>
        <p:txBody>
          <a:bodyPr vert="horz" rtlCol="0" anchor="ctr" anchorCtr="0">
            <a:noAutofit/>
          </a:bodyPr>
          <a:lstStyle/>
          <a:p>
            <a:fld id="{C14CAC75-27D0-447F-B226-917B7D154A40}" type="datetime1">
              <a:rPr lang="de-CH" sz="1000" baseline="0" smtClean="0">
                <a:solidFill>
                  <a:srgbClr val="898989"/>
                </a:solidFill>
                <a:latin typeface="Arial" panose="020B0604020202020204" pitchFamily="34" charset="0"/>
              </a:rPr>
              <a:t>05.09.2022</a:t>
            </a:fld>
            <a:endParaRPr lang="de-CH" sz="1000" baseline="0" dirty="0">
              <a:solidFill>
                <a:srgbClr val="898989"/>
              </a:solidFill>
              <a:latin typeface="Arial" panose="020B0604020202020204" pitchFamily="34" charset="0"/>
            </a:endParaRPr>
          </a:p>
        </p:txBody>
      </p:sp>
      <p:pic>
        <p:nvPicPr>
          <p:cNvPr id="22" name="Grafik 21">
            <a:extLst>
              <a:ext uri="{FF2B5EF4-FFF2-40B4-BE49-F238E27FC236}">
                <a16:creationId xmlns:a16="http://schemas.microsoft.com/office/drawing/2014/main" id="{03D3343B-EB25-4EBB-A7BA-F9627DEA7448}"/>
              </a:ext>
            </a:extLst>
          </p:cNvPr>
          <p:cNvPicPr>
            <a:picLocks noChangeAspect="1"/>
          </p:cNvPicPr>
          <p:nvPr userDrawn="1"/>
        </p:nvPicPr>
        <p:blipFill>
          <a:blip r:embed="rId6"/>
          <a:stretch>
            <a:fillRect/>
          </a:stretch>
        </p:blipFill>
        <p:spPr>
          <a:xfrm>
            <a:off x="7275192" y="306037"/>
            <a:ext cx="1260000" cy="756427"/>
          </a:xfrm>
          <a:prstGeom prst="rect">
            <a:avLst/>
          </a:prstGeom>
        </p:spPr>
      </p:pic>
    </p:spTree>
    <p:extLst>
      <p:ext uri="{BB962C8B-B14F-4D97-AF65-F5344CB8AC3E}">
        <p14:creationId xmlns:p14="http://schemas.microsoft.com/office/powerpoint/2010/main" val="857685535"/>
      </p:ext>
    </p:extLst>
  </p:cSld>
  <p:clrMap bg1="lt1" tx1="dk1" bg2="lt2" tx2="dk2" accent1="accent1" accent2="accent2" accent3="accent3" accent4="accent4" accent5="accent5" accent6="accent6" hlink="hlink" folHlink="folHlink"/>
  <p:sldLayoutIdLst>
    <p:sldLayoutId id="2147483655" r:id="rId1"/>
    <p:sldLayoutId id="2147483650" r:id="rId2"/>
    <p:sldLayoutId id="2147483698" r:id="rId3"/>
    <p:sldLayoutId id="2147483704" r:id="rId4"/>
  </p:sldLayoutIdLst>
  <p:hf hdr="0"/>
  <p:txStyles>
    <p:titleStyle>
      <a:lvl1pPr algn="l" defTabSz="457200" rtl="0" eaLnBrk="1" latinLnBrk="0" hangingPunct="1">
        <a:lnSpc>
          <a:spcPts val="3000"/>
        </a:lnSpc>
        <a:spcBef>
          <a:spcPct val="0"/>
        </a:spcBef>
        <a:buNone/>
        <a:defRPr sz="2800" b="1" i="0" kern="1200">
          <a:solidFill>
            <a:schemeClr val="bg1"/>
          </a:solidFill>
          <a:latin typeface="Arial"/>
          <a:ea typeface="+mj-ea"/>
          <a:cs typeface="Arial"/>
        </a:defRPr>
      </a:lvl1pPr>
    </p:titleStyle>
    <p:bodyStyle>
      <a:lvl1pPr marL="177800" indent="-177800" algn="l" defTabSz="457200" rtl="0" eaLnBrk="1" latinLnBrk="0" hangingPunct="1">
        <a:lnSpc>
          <a:spcPts val="2800"/>
        </a:lnSpc>
        <a:spcBef>
          <a:spcPts val="0"/>
        </a:spcBef>
        <a:spcAft>
          <a:spcPts val="1000"/>
        </a:spcAft>
        <a:buFont typeface="Arial"/>
        <a:buChar char="•"/>
        <a:defRPr sz="2200" kern="1200">
          <a:solidFill>
            <a:schemeClr val="tx1"/>
          </a:solidFill>
          <a:latin typeface="Arial"/>
          <a:ea typeface="+mn-ea"/>
          <a:cs typeface="Arial"/>
        </a:defRPr>
      </a:lvl1pPr>
      <a:lvl2pPr marL="447675" indent="-269875" algn="l" defTabSz="457200" rtl="0" eaLnBrk="1" latinLnBrk="0" hangingPunct="1">
        <a:lnSpc>
          <a:spcPts val="2800"/>
        </a:lnSpc>
        <a:spcBef>
          <a:spcPts val="0"/>
        </a:spcBef>
        <a:spcAft>
          <a:spcPts val="1000"/>
        </a:spcAft>
        <a:buFont typeface="Symbol" charset="2"/>
        <a:buChar char="-"/>
        <a:defRPr sz="2200" kern="1200">
          <a:solidFill>
            <a:schemeClr val="tx1"/>
          </a:solidFill>
          <a:latin typeface="Arial"/>
          <a:ea typeface="+mn-ea"/>
          <a:cs typeface="Arial"/>
        </a:defRPr>
      </a:lvl2pPr>
      <a:lvl3pPr marL="1143000" indent="-228600" algn="l" defTabSz="457200" rtl="0" eaLnBrk="1" latinLnBrk="0" hangingPunct="1">
        <a:lnSpc>
          <a:spcPts val="2800"/>
        </a:lnSpc>
        <a:spcBef>
          <a:spcPts val="0"/>
        </a:spcBef>
        <a:buFont typeface="Arial"/>
        <a:buChar char="•"/>
        <a:defRPr sz="2200" kern="1200">
          <a:solidFill>
            <a:schemeClr val="tx1"/>
          </a:solidFill>
          <a:latin typeface="Arial"/>
          <a:ea typeface="+mn-ea"/>
          <a:cs typeface="Arial"/>
        </a:defRPr>
      </a:lvl3pPr>
      <a:lvl4pPr marL="1600200" indent="-228600" algn="l" defTabSz="457200" rtl="0" eaLnBrk="1" latinLnBrk="0" hangingPunct="1">
        <a:lnSpc>
          <a:spcPts val="2800"/>
        </a:lnSpc>
        <a:spcBef>
          <a:spcPts val="0"/>
        </a:spcBef>
        <a:buFont typeface="Arial"/>
        <a:buChar char="–"/>
        <a:defRPr sz="2200" kern="1200">
          <a:solidFill>
            <a:schemeClr val="tx1"/>
          </a:solidFill>
          <a:latin typeface="Arial"/>
          <a:ea typeface="+mn-ea"/>
          <a:cs typeface="Arial"/>
        </a:defRPr>
      </a:lvl4pPr>
      <a:lvl5pPr marL="2057400" indent="-228600" algn="l" defTabSz="457200" rtl="0" eaLnBrk="1" latinLnBrk="0" hangingPunct="1">
        <a:lnSpc>
          <a:spcPts val="2800"/>
        </a:lnSpc>
        <a:spcBef>
          <a:spcPts val="0"/>
        </a:spcBef>
        <a:buFont typeface="Arial"/>
        <a:buChar char="»"/>
        <a:defRPr sz="2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Ansicht optimieren</a:t>
            </a:r>
            <a:br>
              <a:rPr lang="de-CH" dirty="0"/>
            </a:br>
            <a:endParaRPr lang="de-CH" sz="1000" i="1" dirty="0">
              <a:solidFill>
                <a:srgbClr val="FF0000"/>
              </a:solidFill>
            </a:endParaRPr>
          </a:p>
        </p:txBody>
      </p:sp>
      <p:sp>
        <p:nvSpPr>
          <p:cNvPr id="3" name="Inhaltsplatzhalter 2"/>
          <p:cNvSpPr>
            <a:spLocks noGrp="1"/>
          </p:cNvSpPr>
          <p:nvPr>
            <p:ph idx="1"/>
          </p:nvPr>
        </p:nvSpPr>
        <p:spPr/>
        <p:txBody>
          <a:bodyPr/>
          <a:lstStyle/>
          <a:p>
            <a:pPr marL="0" indent="0">
              <a:lnSpc>
                <a:spcPct val="150000"/>
              </a:lnSpc>
              <a:spcAft>
                <a:spcPts val="0"/>
              </a:spcAft>
              <a:buNone/>
            </a:pPr>
            <a:r>
              <a:rPr lang="de-CH" sz="1400" dirty="0"/>
              <a:t>Über den Button "Weitere" können Sie mit "Fokus auf Inhalte" und "Vollbild" die Ansicht optimieren.</a:t>
            </a:r>
          </a:p>
          <a:p>
            <a:pPr marL="0" indent="0">
              <a:lnSpc>
                <a:spcPct val="150000"/>
              </a:lnSpc>
              <a:buNone/>
            </a:pPr>
            <a:endParaRPr lang="de-CH" sz="1400" dirty="0"/>
          </a:p>
          <a:p>
            <a:pPr marL="0" indent="0">
              <a:lnSpc>
                <a:spcPct val="150000"/>
              </a:lnSpc>
              <a:buNone/>
            </a:pPr>
            <a:endParaRPr lang="de-CH" dirty="0"/>
          </a:p>
        </p:txBody>
      </p:sp>
      <p:sp>
        <p:nvSpPr>
          <p:cNvPr id="4" name="Foliennummernplatzhalter 3"/>
          <p:cNvSpPr>
            <a:spLocks noGrp="1"/>
          </p:cNvSpPr>
          <p:nvPr>
            <p:ph type="sldNum" sz="quarter" idx="12"/>
          </p:nvPr>
        </p:nvSpPr>
        <p:spPr/>
        <p:txBody>
          <a:bodyPr/>
          <a:lstStyle/>
          <a:p>
            <a:fld id="{1756655F-7443-324F-BD7C-A3A4A4B3391E}" type="slidenum">
              <a:rPr lang="de-DE" smtClean="0"/>
              <a:pPr/>
              <a:t>1</a:t>
            </a:fld>
            <a:endParaRPr lang="de-DE"/>
          </a:p>
        </p:txBody>
      </p:sp>
      <p:sp>
        <p:nvSpPr>
          <p:cNvPr id="6" name="Rechteck 5"/>
          <p:cNvSpPr/>
          <p:nvPr/>
        </p:nvSpPr>
        <p:spPr>
          <a:xfrm>
            <a:off x="6512009" y="86497"/>
            <a:ext cx="2520000" cy="1404000"/>
          </a:xfrm>
          <a:prstGeom prst="rect">
            <a:avLst/>
          </a:prstGeom>
          <a:solidFill>
            <a:schemeClr val="bg1"/>
          </a:solidFill>
          <a:ln>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pic>
        <p:nvPicPr>
          <p:cNvPr id="8" name="Grafik 7"/>
          <p:cNvPicPr>
            <a:picLocks noChangeAspect="1"/>
          </p:cNvPicPr>
          <p:nvPr/>
        </p:nvPicPr>
        <p:blipFill>
          <a:blip r:embed="rId2"/>
          <a:stretch>
            <a:fillRect/>
          </a:stretch>
        </p:blipFill>
        <p:spPr>
          <a:xfrm>
            <a:off x="577283" y="2061635"/>
            <a:ext cx="8031890" cy="679369"/>
          </a:xfrm>
          <a:prstGeom prst="rect">
            <a:avLst/>
          </a:prstGeom>
        </p:spPr>
      </p:pic>
      <p:cxnSp>
        <p:nvCxnSpPr>
          <p:cNvPr id="10" name="Gerade Verbindung mit Pfeil 9"/>
          <p:cNvCxnSpPr/>
          <p:nvPr/>
        </p:nvCxnSpPr>
        <p:spPr>
          <a:xfrm flipV="1">
            <a:off x="4368113" y="2682983"/>
            <a:ext cx="0" cy="975798"/>
          </a:xfrm>
          <a:prstGeom prst="straightConnector1">
            <a:avLst/>
          </a:prstGeom>
          <a:ln w="76200">
            <a:tailEnd type="triangle"/>
          </a:ln>
        </p:spPr>
        <p:style>
          <a:lnRef idx="2">
            <a:schemeClr val="accent1"/>
          </a:lnRef>
          <a:fillRef idx="0">
            <a:schemeClr val="accent1"/>
          </a:fillRef>
          <a:effectRef idx="1">
            <a:schemeClr val="accent1"/>
          </a:effectRef>
          <a:fontRef idx="minor">
            <a:schemeClr val="tx1"/>
          </a:fontRef>
        </p:style>
      </p:cxnSp>
      <p:pic>
        <p:nvPicPr>
          <p:cNvPr id="5" name="Grafik 4"/>
          <p:cNvPicPr>
            <a:picLocks noChangeAspect="1"/>
          </p:cNvPicPr>
          <p:nvPr/>
        </p:nvPicPr>
        <p:blipFill rotWithShape="1">
          <a:blip r:embed="rId3"/>
          <a:srcRect r="2348"/>
          <a:stretch/>
        </p:blipFill>
        <p:spPr>
          <a:xfrm>
            <a:off x="6441967" y="2896953"/>
            <a:ext cx="2167206" cy="3619500"/>
          </a:xfrm>
          <a:prstGeom prst="rect">
            <a:avLst/>
          </a:prstGeom>
        </p:spPr>
      </p:pic>
      <p:cxnSp>
        <p:nvCxnSpPr>
          <p:cNvPr id="11" name="Gerade Verbindung mit Pfeil 10"/>
          <p:cNvCxnSpPr/>
          <p:nvPr/>
        </p:nvCxnSpPr>
        <p:spPr>
          <a:xfrm>
            <a:off x="5284572" y="5963763"/>
            <a:ext cx="1227437" cy="0"/>
          </a:xfrm>
          <a:prstGeom prst="straightConnector1">
            <a:avLst/>
          </a:prstGeom>
          <a:ln w="76200">
            <a:tailEnd type="triangle"/>
          </a:ln>
        </p:spPr>
        <p:style>
          <a:lnRef idx="2">
            <a:schemeClr val="accent1"/>
          </a:lnRef>
          <a:fillRef idx="0">
            <a:schemeClr val="accent1"/>
          </a:fillRef>
          <a:effectRef idx="1">
            <a:schemeClr val="accent1"/>
          </a:effectRef>
          <a:fontRef idx="minor">
            <a:schemeClr val="tx1"/>
          </a:fontRef>
        </p:style>
      </p:cxnSp>
      <p:cxnSp>
        <p:nvCxnSpPr>
          <p:cNvPr id="13" name="Gerade Verbindung mit Pfeil 12"/>
          <p:cNvCxnSpPr/>
          <p:nvPr/>
        </p:nvCxnSpPr>
        <p:spPr>
          <a:xfrm>
            <a:off x="5284572" y="6264444"/>
            <a:ext cx="1227437" cy="0"/>
          </a:xfrm>
          <a:prstGeom prst="straightConnector1">
            <a:avLst/>
          </a:prstGeom>
          <a:ln w="76200">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59203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Ihre Fragen</a:t>
            </a:r>
            <a:br>
              <a:rPr lang="de-CH" dirty="0"/>
            </a:br>
            <a:endParaRPr lang="de-CH" sz="1000" i="1" dirty="0">
              <a:solidFill>
                <a:srgbClr val="FF0000"/>
              </a:solidFill>
            </a:endParaRPr>
          </a:p>
        </p:txBody>
      </p:sp>
      <p:sp>
        <p:nvSpPr>
          <p:cNvPr id="3" name="Inhaltsplatzhalter 2"/>
          <p:cNvSpPr>
            <a:spLocks noGrp="1"/>
          </p:cNvSpPr>
          <p:nvPr>
            <p:ph idx="1"/>
          </p:nvPr>
        </p:nvSpPr>
        <p:spPr/>
        <p:txBody>
          <a:bodyPr/>
          <a:lstStyle/>
          <a:p>
            <a:pPr marL="0" indent="0">
              <a:lnSpc>
                <a:spcPct val="150000"/>
              </a:lnSpc>
              <a:spcAft>
                <a:spcPts val="0"/>
              </a:spcAft>
              <a:buNone/>
            </a:pPr>
            <a:r>
              <a:rPr lang="de-CH" sz="1400" dirty="0"/>
              <a:t>Über den Button "Chat" können Sie den Besprechungschat einschalten. Während des ganzen Personalforums können Sie Fragen eingeben und mit dem Pfeil absenden. Im Anschluss an die Präsentationen werden sie von der zuständigen Person beantwortet.</a:t>
            </a:r>
          </a:p>
          <a:p>
            <a:pPr marL="0" indent="0">
              <a:lnSpc>
                <a:spcPct val="150000"/>
              </a:lnSpc>
              <a:buNone/>
            </a:pPr>
            <a:endParaRPr lang="de-CH" sz="1400" dirty="0"/>
          </a:p>
          <a:p>
            <a:pPr marL="0" indent="0">
              <a:lnSpc>
                <a:spcPct val="150000"/>
              </a:lnSpc>
              <a:buNone/>
            </a:pPr>
            <a:endParaRPr lang="de-CH" dirty="0"/>
          </a:p>
        </p:txBody>
      </p:sp>
      <p:sp>
        <p:nvSpPr>
          <p:cNvPr id="4" name="Foliennummernplatzhalter 3"/>
          <p:cNvSpPr>
            <a:spLocks noGrp="1"/>
          </p:cNvSpPr>
          <p:nvPr>
            <p:ph type="sldNum" sz="quarter" idx="12"/>
          </p:nvPr>
        </p:nvSpPr>
        <p:spPr/>
        <p:txBody>
          <a:bodyPr/>
          <a:lstStyle/>
          <a:p>
            <a:fld id="{1756655F-7443-324F-BD7C-A3A4A4B3391E}" type="slidenum">
              <a:rPr lang="de-DE" smtClean="0"/>
              <a:pPr/>
              <a:t>2</a:t>
            </a:fld>
            <a:endParaRPr lang="de-DE"/>
          </a:p>
        </p:txBody>
      </p:sp>
      <p:sp>
        <p:nvSpPr>
          <p:cNvPr id="6" name="Rechteck 5"/>
          <p:cNvSpPr/>
          <p:nvPr/>
        </p:nvSpPr>
        <p:spPr>
          <a:xfrm>
            <a:off x="6512009" y="86497"/>
            <a:ext cx="2520000" cy="1404000"/>
          </a:xfrm>
          <a:prstGeom prst="rect">
            <a:avLst/>
          </a:prstGeom>
          <a:solidFill>
            <a:schemeClr val="bg1"/>
          </a:solidFill>
          <a:ln>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pic>
        <p:nvPicPr>
          <p:cNvPr id="8" name="Grafik 7"/>
          <p:cNvPicPr>
            <a:picLocks noChangeAspect="1"/>
          </p:cNvPicPr>
          <p:nvPr/>
        </p:nvPicPr>
        <p:blipFill>
          <a:blip r:embed="rId2"/>
          <a:stretch>
            <a:fillRect/>
          </a:stretch>
        </p:blipFill>
        <p:spPr>
          <a:xfrm>
            <a:off x="580769" y="2788268"/>
            <a:ext cx="8031890" cy="679369"/>
          </a:xfrm>
          <a:prstGeom prst="rect">
            <a:avLst/>
          </a:prstGeom>
        </p:spPr>
      </p:pic>
      <p:pic>
        <p:nvPicPr>
          <p:cNvPr id="9" name="Grafik 8"/>
          <p:cNvPicPr>
            <a:picLocks noChangeAspect="1"/>
          </p:cNvPicPr>
          <p:nvPr/>
        </p:nvPicPr>
        <p:blipFill>
          <a:blip r:embed="rId3"/>
          <a:stretch>
            <a:fillRect/>
          </a:stretch>
        </p:blipFill>
        <p:spPr>
          <a:xfrm>
            <a:off x="5690286" y="4174948"/>
            <a:ext cx="2917218" cy="1134995"/>
          </a:xfrm>
          <a:prstGeom prst="rect">
            <a:avLst/>
          </a:prstGeom>
        </p:spPr>
      </p:pic>
      <p:cxnSp>
        <p:nvCxnSpPr>
          <p:cNvPr id="10" name="Gerade Verbindung mit Pfeil 9"/>
          <p:cNvCxnSpPr/>
          <p:nvPr/>
        </p:nvCxnSpPr>
        <p:spPr>
          <a:xfrm flipV="1">
            <a:off x="1865870" y="3467637"/>
            <a:ext cx="0" cy="975798"/>
          </a:xfrm>
          <a:prstGeom prst="straightConnector1">
            <a:avLst/>
          </a:prstGeom>
          <a:ln w="76200">
            <a:tailEnd type="triangle"/>
          </a:ln>
        </p:spPr>
        <p:style>
          <a:lnRef idx="2">
            <a:schemeClr val="accent1"/>
          </a:lnRef>
          <a:fillRef idx="0">
            <a:schemeClr val="accent1"/>
          </a:fillRef>
          <a:effectRef idx="1">
            <a:schemeClr val="accent1"/>
          </a:effectRef>
          <a:fontRef idx="minor">
            <a:schemeClr val="tx1"/>
          </a:fontRef>
        </p:style>
      </p:cxnSp>
      <p:cxnSp>
        <p:nvCxnSpPr>
          <p:cNvPr id="11" name="Gerade Verbindung mit Pfeil 10"/>
          <p:cNvCxnSpPr/>
          <p:nvPr/>
        </p:nvCxnSpPr>
        <p:spPr>
          <a:xfrm>
            <a:off x="4593228" y="4678660"/>
            <a:ext cx="1227437" cy="0"/>
          </a:xfrm>
          <a:prstGeom prst="straightConnector1">
            <a:avLst/>
          </a:prstGeom>
          <a:ln w="76200">
            <a:tailEnd type="triangle"/>
          </a:ln>
        </p:spPr>
        <p:style>
          <a:lnRef idx="2">
            <a:schemeClr val="accent1"/>
          </a:lnRef>
          <a:fillRef idx="0">
            <a:schemeClr val="accent1"/>
          </a:fillRef>
          <a:effectRef idx="1">
            <a:schemeClr val="accent1"/>
          </a:effectRef>
          <a:fontRef idx="minor">
            <a:schemeClr val="tx1"/>
          </a:fontRef>
        </p:style>
      </p:cxnSp>
      <p:cxnSp>
        <p:nvCxnSpPr>
          <p:cNvPr id="12" name="Gerade Verbindung mit Pfeil 11"/>
          <p:cNvCxnSpPr/>
          <p:nvPr/>
        </p:nvCxnSpPr>
        <p:spPr>
          <a:xfrm flipV="1">
            <a:off x="8295503" y="5158360"/>
            <a:ext cx="0" cy="975798"/>
          </a:xfrm>
          <a:prstGeom prst="straightConnector1">
            <a:avLst/>
          </a:prstGeom>
          <a:ln w="76200">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01085738"/>
      </p:ext>
    </p:extLst>
  </p:cSld>
  <p:clrMapOvr>
    <a:masterClrMapping/>
  </p:clrMapOvr>
</p:sld>
</file>

<file path=ppt/theme/theme1.xml><?xml version="1.0" encoding="utf-8"?>
<a:theme xmlns:a="http://schemas.openxmlformats.org/drawingml/2006/main" name="PDAG-Folienmaster">
  <a:themeElements>
    <a:clrScheme name="Benutzerdefiniert 1">
      <a:dk1>
        <a:sysClr val="windowText" lastClr="000000"/>
      </a:dk1>
      <a:lt1>
        <a:sysClr val="window" lastClr="FFFFFF"/>
      </a:lt1>
      <a:dk2>
        <a:srgbClr val="0064A4"/>
      </a:dk2>
      <a:lt2>
        <a:srgbClr val="C0C1BF"/>
      </a:lt2>
      <a:accent1>
        <a:srgbClr val="E4AE53"/>
      </a:accent1>
      <a:accent2>
        <a:srgbClr val="93AD5B"/>
      </a:accent2>
      <a:accent3>
        <a:srgbClr val="CB7F56"/>
      </a:accent3>
      <a:accent4>
        <a:srgbClr val="977A98"/>
      </a:accent4>
      <a:accent5>
        <a:srgbClr val="B08D7D"/>
      </a:accent5>
      <a:accent6>
        <a:srgbClr val="DDDED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1e897d59-6d0a-4689-9962-b1e4d26d6032" id="{520ECAE9-A45D-4769-A664-521B50A0F166}" vid="{85D83EEA-1ECE-4901-8E91-AF0F536F9C34}"/>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FormTemplates xmlns="http://schemas.microsoft.com/sharepoint/v3/contenttype/forms">
  <Display>DocumentLibraryForm</Display>
  <Edit>DocumentLibraryForm</Edit>
  <New>DocumentLibraryForm</New>
</FormTemplates>
</file>

<file path=customXml/item2.xml><?xml version="1.0" encoding="utf-8"?>
<OneOffixxDocumentPart xmlns:xsd="http://www.w3.org/2001/XMLSchema" xmlns:xsi="http://www.w3.org/2001/XMLSchema-instance" xmlns="http://schema.oneoffixx.com/OneOffixxDocumentPart/1" id="1e26af35-6ba9-4293-af1c-e07a7f102656" tId="1e897d59-6d0a-4689-9962-b1e4d26d6032" internalTId="1e897d59-6d0a-4689-9962-b1e4d26d6032" mtId="a2c9b700-86cd-4481-a17f-533fe9c504a2" revision="0" createdmajorversion="0" createdminorversion="0" created="2020-08-20T08:57:34.5951417Z" modifiedmajorversion="0" modifiedminorversion="0" modified="0001-01-01T00:00:00" profile="a1a0ed58-5c77-49dd-ac47-5c723c78bb3c" mode="NewDocument" colormode="Color" lcid="2055">
  <Content>
    <DataModel xmlns="">
      <Profile>
        <Text id="Profile.Id" label="Profile.Id"><![CDATA[a1a0ed58-5c77-49dd-ac47-5c723c78bb3c]]></Text>
        <Text id="Profile.OrganizationUnitId" label="Profile.OrganizationUnitId"><![CDATA[597486ae-e33b-404a-a7b9-a279970ae480]]></Text>
        <Text id="Profile.Org.Claim" label="Profile.Org.Claim"><![CDATA[ ]]></Text>
        <Text id="Profile.Org.Email" label="Profile.Org.Email"><![CDATA[info@pdag.ch]]></Text>
        <Text id="Profile.Org.Fax" label="Profile.Org.Fax"><![CDATA[ ]]></Text>
        <Text id="Profile.Org.Holding" label="Profile.Org.Holding"><![CDATA[CEO]]></Text>
        <Text id="Profile.Org.Phone" label="Profile.Org.Phone"><![CDATA[+41 56 462 21 11]]></Text>
        <Text id="Profile.Org.Postal.City" label="Profile.Org.Postal.City"><![CDATA[Windisch]]></Text>
        <Text id="Profile.Org.Postal.co" label="Profile.Org.Postal.co"><![CDATA[ ]]></Text>
        <Text id="Profile.Org.Postal.Country" label="Profile.Org.Postal.Country"><![CDATA[Schweiz]]></Text>
        <Text id="Profile.Org.Postal.CZip" label="Profile.Org.Postal.CZip"><![CDATA[CH]]></Text>
        <Text id="Profile.Org.Postal.PCity" label="Profile.Org.Postal.PCity"><![CDATA[ ]]></Text>
        <Text id="Profile.Org.Postal.PoBox" label="Profile.Org.Postal.PoBox"><![CDATA[ ]]></Text>
        <Text id="Profile.Org.Postal.PZip" label="Profile.Org.Postal.PZip"><![CDATA[ ]]></Text>
        <Text id="Profile.Org.Postal.Street" label="Profile.Org.Postal.Street"><![CDATA[Königsfelderstrasse 1]]></Text>
        <Text id="Profile.Org.Postal.Zip" label="Profile.Org.Postal.Zip"><![CDATA[5210]]></Text>
        <Text id="Profile.Org.Title" label="Profile.Org.Title"><![CDATA[Psychiatrische Dienste Aargau AG]]></Text>
        <Text id="Profile.Org.Unit" label="Profile.Org.Unit"><![CDATA[ ]]></Text>
        <Text id="Profile.Org.Web" label="Profile.Org.Web"><![CDATA[www.pdag.ch]]></Text>
        <Text id="Profile.User.Alias" label="Profile.User.Alias"><![CDATA[EMA]]></Text>
        <Text id="Profile.User.Email" label="Profile.User.Email"><![CDATA[Elke.Mayer@pdag.ch]]></Text>
        <Text id="Profile.User.Fax" label="Profile.User.Fax"><![CDATA[ ]]></Text>
        <Text id="Profile.User.FirstName" label="Profile.User.FirstName"><![CDATA[Elke]]></Text>
        <Text id="Profile.User.Function" label="Profile.User.Function"><![CDATA[Assistenz CEO]]></Text>
        <Text id="Profile.User.FunctionAddition" label="Profile.User.FunctionAddition"><![CDATA[ ]]></Text>
        <Text id="Profile.User.FunctionAddition2" label="Profile.User.FunctionAddition2"><![CDATA[ ]]></Text>
        <Text id="Profile.User.LastName" label="Profile.User.LastName"><![CDATA[Mayer]]></Text>
        <Text id="Profile.User.Mobile" label="Profile.User.Mobile"><![CDATA[ ]]></Text>
        <Text id="Profile.User.Phone" label="Profile.User.Phone"><![CDATA[056 462 25 91]]></Text>
        <Text id="Profile.User.PhoneOffice" label="Profile.User.PhoneOffice"><![CDATA[ ]]></Text>
        <Text id="Profile.User.Salutation" label="Profile.User.Salutation"><![CDATA[ ]]></Text>
        <Image id="Profile.User.Sign" label="Profile.User.Sign">iVBORw0KGgoAAAANSUhEUgAAAAEAAAABCAYAAAAfFcSJAAAAAXNSR0IArs4c6QAAAARnQU1BAACx
jwv8YQUAAAAJcEhZcwAADsMAAA7DAcdvqGQAAAAadEVYdFNvZnR3YXJlAFBhaW50Lk5FVCB2My41
LjEwMPRyoQAAAA1JREFUGFdj+P//PwMACPwC/ohfBuAAAAAASUVORK5CYII=</Image>
        <Text id="Profile.User.Title" label="Profile.User.Title"><![CDATA[ ]]></Text>
      </Profile>
      <Author>
        <Text id="Author.User.Alias" label="Author.User.Alias"><![CDATA[EMA]]></Text>
        <Text id="Author.User.Email" label="Author.User.Email"><![CDATA[Elke.Mayer@pdag.ch]]></Text>
        <Text id="Author.User.Fax" label="Author.User.Fax"><![CDATA[ ]]></Text>
        <Text id="Author.User.FirstName" label="Author.User.FirstName"><![CDATA[Elke]]></Text>
        <Text id="Author.User.Function" label="Author.User.Function"><![CDATA[Assistenz CEO]]></Text>
        <Text id="Author.User.FunctionAddition" label="Author.User.FunctionAddition"><![CDATA[ ]]></Text>
        <Text id="Author.User.FunctionAddition2" label="Author.User.FunctionAddition2"><![CDATA[ ]]></Text>
        <Text id="Author.User.LastName" label="Author.User.LastName"><![CDATA[Mayer]]></Text>
        <Text id="Author.User.Mobile" label="Author.User.Mobile"><![CDATA[ ]]></Text>
        <Text id="Author.User.Phone" label="Author.User.Phone"><![CDATA[056 462 25 91]]></Text>
        <Text id="Author.User.PhoneOffice" label="Author.User.PhoneOffice"><![CDATA[ ]]></Text>
        <Text id="Author.User.Salutation" label="Author.User.Salutation"><![CDATA[ ]]></Text>
        <Image id="Author.User.Sign" label="Author.User.Sign">iVBORw0KGgoAAAANSUhEUgAAAAEAAAABCAYAAAAfFcSJAAAAAXNSR0IArs4c6QAAAARnQU1BAACx
jwv8YQUAAAAJcEhZcwAADsMAAA7DAcdvqGQAAAAadEVYdFNvZnR3YXJlAFBhaW50Lk5FVCB2My41
LjEwMPRyoQAAAA1JREFUGFdj+P//PwMACPwC/ohfBuAAAAAASUVORK5CYII=</Image>
        <Text id="Author.User.Title" label="Author.User.Title"><![CDATA[ ]]></Text>
      </Author>
      <Signer_0>
        <Text id="Signer_0.Id" label="Signer_0.Id"><![CDATA[e4307a13-fca2-4076-a094-290cd7b415b0]]></Text>
        <Text id="Signer_0.OrganizationUnitId" label="Signer_0.OrganizationUnitId"><![CDATA[597486ae-e33b-404a-a7b9-a279970ae480]]></Text>
        <Text id="Signer_0.Org.Claim" label="Signer_0.Org.Claim"><![CDATA[ ]]></Text>
        <Text id="Signer_0.Org.Email" label="Signer_0.Org.Email"><![CDATA[info@pdag.ch]]></Text>
        <Text id="Signer_0.Org.Fax" label="Signer_0.Org.Fax"><![CDATA[ ]]></Text>
        <Text id="Signer_0.Org.Holding" label="Signer_0.Org.Holding"><![CDATA[CEO]]></Text>
        <Text id="Signer_0.Org.Phone" label="Signer_0.Org.Phone"><![CDATA[+41 56 462 21 11]]></Text>
        <Text id="Signer_0.Org.Postal.City" label="Signer_0.Org.Postal.City"><![CDATA[Windisch]]></Text>
        <Text id="Signer_0.Org.Postal.co" label="Signer_0.Org.Postal.co"><![CDATA[ ]]></Text>
        <Text id="Signer_0.Org.Postal.Country" label="Signer_0.Org.Postal.Country"><![CDATA[Schweiz]]></Text>
        <Text id="Signer_0.Org.Postal.CZip" label="Signer_0.Org.Postal.CZip"><![CDATA[CH]]></Text>
        <Text id="Signer_0.Org.Postal.PCity" label="Signer_0.Org.Postal.PCity"><![CDATA[ ]]></Text>
        <Text id="Signer_0.Org.Postal.PoBox" label="Signer_0.Org.Postal.PoBox"><![CDATA[ ]]></Text>
        <Text id="Signer_0.Org.Postal.PZip" label="Signer_0.Org.Postal.PZip"><![CDATA[ ]]></Text>
        <Text id="Signer_0.Org.Postal.Street" label="Signer_0.Org.Postal.Street"><![CDATA[Königsfelderstrasse 1]]></Text>
        <Text id="Signer_0.Org.Postal.Zip" label="Signer_0.Org.Postal.Zip"><![CDATA[5210]]></Text>
        <Text id="Signer_0.Org.Title" label="Signer_0.Org.Title"><![CDATA[Psychiatrische Dienste Aargau AG]]></Text>
        <Text id="Signer_0.Org.Unit" label="Signer_0.Org.Unit"><![CDATA[ ]]></Text>
        <Text id="Signer_0.Org.Web" label="Signer_0.Org.Web"><![CDATA[www.pdag.ch]]></Text>
        <Text id="Signer_0.User.Alias" label="Signer_0.User.Alias"><![CDATA[ ]]></Text>
        <Text id="Signer_0.User.Email" label="Signer_0.User.Email"><![CDATA[Jean-Francois.Andrey@pdag.ch]]></Text>
        <Text id="Signer_0.User.Fax" label="Signer_0.User.Fax"><![CDATA[ ]]></Text>
        <Text id="Signer_0.User.FirstName" label="Signer_0.User.FirstName"><![CDATA[Jean-François]]></Text>
        <Text id="Signer_0.User.Function" label="Signer_0.User.Function"><![CDATA[CEO]]></Text>
        <Text id="Signer_0.User.FunctionAddition" label="Signer_0.User.FunctionAddition"><![CDATA[M.H.A.]]></Text>
        <Text id="Signer_0.User.FunctionAddition2" label="Signer_0.User.FunctionAddition2"><![CDATA[ ]]></Text>
        <Text id="Signer_0.User.LastName" label="Signer_0.User.LastName"><![CDATA[Andrey]]></Text>
        <Text id="Signer_0.User.Mobile" label="Signer_0.User.Mobile"><![CDATA[ ]]></Text>
        <Text id="Signer_0.User.Phone" label="Signer_0.User.Phone"><![CDATA[ ]]></Text>
        <Text id="Signer_0.User.PhoneOffice" label="Signer_0.User.PhoneOffice"><![CDATA[ ]]></Text>
        <Text id="Signer_0.User.Salutation" label="Signer_0.User.Salutation"><![CDATA[ ]]></Text>
        <Image id="Signer_0.User.Sign" label="Signer_0.User.Sign">iVBORw0KGgoAAAANSUhEUgAAAAEAAAABCAYAAAAfFcSJAAAAAXNSR0IArs4c6QAAAARnQU1BAACx
jwv8YQUAAAAJcEhZcwAADsMAAA7DAcdvqGQAAAAadEVYdFNvZnR3YXJlAFBhaW50Lk5FVCB2My41
LjEwMPRyoQAAAA1JREFUGFdj+P//PwMACPwC/ohfBuAAAAAASUVORK5CYII=</Image>
        <Text id="Signer_0.User.Title" label="Signer_0.User.Title"><![CDATA[ ]]></Text>
      </Signer_0>
      <Signer_1>
        <Text id="Signer_1.Id" label="Signer_1.Id"><![CDATA[00000000-0000-0000-0000-000000000000]]></Text>
        <Text id="Signer_1.OrganizationUnitId" label="Signer_1.OrganizationUnitId"><![CDATA[ ]]></Text>
        <Text id="Signer_1.Org.Claim" label="Signer_1.Org.Claim"><![CDATA[ ]]></Text>
        <Text id="Signer_1.Org.Email" label="Signer_1.Org.Email"><![CDATA[ ]]></Text>
        <Text id="Signer_1.Org.Fax" label="Signer_1.Org.Fax"><![CDATA[ ]]></Text>
        <Text id="Signer_1.Org.Holding" label="Signer_1.Org.Holding"><![CDATA[ ]]></Text>
        <Text id="Signer_1.Org.Phone" label="Signer_1.Org.Phone"><![CDATA[ ]]></Text>
        <Text id="Signer_1.Org.Postal.City" label="Signer_1.Org.Postal.City"><![CDATA[ ]]></Text>
        <Text id="Signer_1.Org.Postal.co" label="Signer_1.Org.Postal.co"><![CDATA[ ]]></Text>
        <Text id="Signer_1.Org.Postal.Country" label="Signer_1.Org.Postal.Country"><![CDATA[ ]]></Text>
        <Text id="Signer_1.Org.Postal.CZip" label="Signer_1.Org.Postal.CZip"><![CDATA[ ]]></Text>
        <Text id="Signer_1.Org.Postal.PCity" label="Signer_1.Org.Postal.PCity"><![CDATA[ ]]></Text>
        <Text id="Signer_1.Org.Postal.PoBox" label="Signer_1.Org.Postal.PoBox"><![CDATA[ ]]></Text>
        <Text id="Signer_1.Org.Postal.PZip" label="Signer_1.Org.Postal.PZip"><![CDATA[ ]]></Text>
        <Text id="Signer_1.Org.Postal.Street" label="Signer_1.Org.Postal.Street"><![CDATA[ ]]></Text>
        <Text id="Signer_1.Org.Postal.Zip" label="Signer_1.Org.Postal.Zip"><![CDATA[ ]]></Text>
        <Text id="Signer_1.Org.Title" label="Signer_1.Org.Title"><![CDATA[ ]]></Text>
        <Text id="Signer_1.Org.Unit" label="Signer_1.Org.Unit"><![CDATA[ ]]></Text>
        <Text id="Signer_1.Org.Web" label="Signer_1.Org.Web"><![CDATA[ ]]></Text>
        <Text id="Signer_1.User.Alias" label="Signer_1.User.Alias"><![CDATA[ ]]></Text>
        <Text id="Signer_1.User.Email" label="Signer_1.User.Email"><![CDATA[ ]]></Text>
        <Text id="Signer_1.User.Fax" label="Signer_1.User.Fax"><![CDATA[ ]]></Text>
        <Text id="Signer_1.User.FirstName" label="Signer_1.User.FirstName"><![CDATA[ ]]></Text>
        <Text id="Signer_1.User.Function" label="Signer_1.User.Function"><![CDATA[ ]]></Text>
        <Text id="Signer_1.User.FunctionAddition" label="Signer_1.User.FunctionAddition"><![CDATA[ ]]></Text>
        <Text id="Signer_1.User.FunctionAddition2" label="Signer_1.User.FunctionAddition2"><![CDATA[ ]]></Text>
        <Text id="Signer_1.User.LastName" label="Signer_1.User.LastName"><![CDATA[ ]]></Text>
        <Text id="Signer_1.User.Mobile" label="Signer_1.User.Mobile"><![CDATA[ ]]></Text>
        <Text id="Signer_1.User.Phone" label="Signer_1.User.Phone"><![CDATA[ ]]></Text>
        <Text id="Signer_1.User.PhoneOffice" label="Signer_1.User.PhoneOffice"><![CDATA[ ]]></Text>
        <Text id="Signer_1.User.Salutation" label="Signer_1.User.Salutation"><![CDATA[ ]]></Text>
        <Image id="Signer_1.User.Sign" label="Signer_1.User.Sign">iVBORw0KGgoAAAANSUhEUgAAAAEAAAABCAYAAAAfFcSJAAAAAXNSR0IArs4c6QAAAARnQU1BAACx
jwv8YQUAAAAJcEhZcwAADsMAAA7DAcdvqGQAAAAadEVYdFNvZnR3YXJlAFBhaW50Lk5FVCB2My41
LjEwMPRyoQAAAA1JREFUGFdj+P//PwMACPwC/ohfBuAAAAAASUVORK5CYII=</Image>
        <Text id="Signer_1.User.Title" label="Signer_1.User.Title"><![CDATA[ ]]></Text>
      </Signer_1>
      <Parameter windowwidth="750" windowheight="650">
        <Text id="Special.CheckboxGroupViewList" label="Special.CheckboxGroupViewList" visible="False"><![CDATA[ ]]></Text>
        <Text id="Special.CheckboxGroupViewBox" label="Special.CheckboxGroupViewBox" visible="False"><![CDATA[ ]]></Text>
        <Text id="Special.CheckboxGroupViewText" label="Special.CheckboxGroupViewText" visible="False"><![CDATA[ ]]></Text>
        <Text id="Special.CheckboxGroupViewBoxAndText" label="Special.CheckboxGroupViewBoxAndText" visible="False"><![CDATA[ ]]></Text>
        <Text id="DocParam.Subject"><![CDATA[Herzlich Willkomen !]]></Text>
        <CheckBox id="DocParam.PlaceOptionProfileSource">false</CheckBox>
        <Text id="DocParam.Place"><![CDATA[kuk kultur ]]></Text>
        <Text id="DocParam.Occasion"><![CDATA[GL - und OK Workshop ]]></Text>
        <CheckBox id="DocParam.Presenter.OptionProfileSource">false</CheckBox>
        <Text id="DocParam.Presenter.FirstName"><![CDATA[ ]]></Text>
        <Text id="DocParam.Presenter.LastName"><![CDATA[ ]]></Text>
        <Text id="DocParam.Presenter.Function"><![CDATA[ ]]></Text>
        <Text id="DocParam.Presenter.Email"><![CDATA[ ]]></Text>
        <Text id="DocParam.Presenter.Phone" regex="^[\d+ ]*$" validationmessage="Bitte nur Ziffern und Leerschläge eingeben."><![CDATA[ ]]></Text>
      </Parameter>
      <Scripting>
        <Text id="CustomElements.ClosingSlide.OrganisationInformation" label="CustomElements.ClosingSlide.OrganisationInformation"><![CDATA[Psychiatrische Dienste Aargau AG
Königsfelderstrasse 1
5210 Windisch
www.pdag.ch]]></Text>
        <Text id="CustomElements.ClosingSlide.PersonInformation" label="CustomElements.ClosingSlide.PersonInformation"><![CDATA[ 
 ]]></Text>
        <Text id="CustomElements.Subject" label="CustomElements.Subject"><![CDATA[Herzlich Willkomen !]]></Text>
        <Text id="CustomElements.Date" label="CustomElements.Date"><![CDATA[ ]]></Text>
        <Text id="CustomElements.InformationsTitleSlide" label="CustomElements.InformationsTitleSlide"><![CDATA[GL - und OK Workshop]]></Text>
        <Text id="CustomElements.InformationsTitleSlide2" label="CustomElements.InformationsTitleSlide2"><![CDATA[ ]]></Text>
      </Scripting>
    </DataModel>
  </Content>
  <TemplateTree CreationMode="Published" PipelineVersion="V2">
    <Template tId="1e897d59-6d0a-4689-9962-b1e4d26d6032" internalTId="1e897d59-6d0a-4689-9962-b1e4d26d6032"/>
  </TemplateTree>
</OneOffixxDocumentPart>
</file>

<file path=customXml/item3.xml><?xml version="1.0" encoding="utf-8"?>
<ct:contentTypeSchema xmlns:ct="http://schemas.microsoft.com/office/2006/metadata/contentType" xmlns:ma="http://schemas.microsoft.com/office/2006/metadata/properties/metaAttributes" ct:_="" ma:_="" ma:contentTypeName="Dokument" ma:contentTypeID="0x0101000A53D00C7A85D040B7A8B2C150AFA94F" ma:contentTypeVersion="" ma:contentTypeDescription="Ein neues Dokument erstellen." ma:contentTypeScope="" ma:versionID="edcf883f618565260653af5f004fa999">
  <xs:schema xmlns:xsd="http://www.w3.org/2001/XMLSchema" xmlns:xs="http://www.w3.org/2001/XMLSchema" xmlns:p="http://schemas.microsoft.com/office/2006/metadata/properties" targetNamespace="http://schemas.microsoft.com/office/2006/metadata/properties" ma:root="true" ma:fieldsID="b9b5d665fb7f3700c23109c90d09976c">
    <xs:element name="properties">
      <xs:complexType>
        <xs:sequence>
          <xs:element name="documentManagement">
            <xs:complexType>
              <xs:all/>
            </xs:complexType>
          </xs:element>
        </xs:sequence>
      </xs:complexType>
    </xs:element>
  </xs: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D027BF4-F2CF-4391-BA8E-DB911FFB7EBF}">
  <ds:schemaRefs>
    <ds:schemaRef ds:uri="http://schemas.microsoft.com/sharepoint/v3/contenttype/forms"/>
  </ds:schemaRefs>
</ds:datastoreItem>
</file>

<file path=customXml/itemProps2.xml><?xml version="1.0" encoding="utf-8"?>
<ds:datastoreItem xmlns:ds="http://schemas.openxmlformats.org/officeDocument/2006/customXml" ds:itemID="{42BC09A5-53C8-49E8-8B4B-0A62D25E82A5}">
  <ds:schemaRefs>
    <ds:schemaRef ds:uri="http://www.w3.org/2001/XMLSchema"/>
    <ds:schemaRef ds:uri="http://schema.oneoffixx.com/OneOffixxDocumentPart/1"/>
    <ds:schemaRef ds:uri=""/>
  </ds:schemaRefs>
</ds:datastoreItem>
</file>

<file path=customXml/itemProps3.xml><?xml version="1.0" encoding="utf-8"?>
<ds:datastoreItem xmlns:ds="http://schemas.openxmlformats.org/officeDocument/2006/customXml" ds:itemID="{B3A67CA0-2E7D-4979-B25B-7B6F124213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4.xml><?xml version="1.0" encoding="utf-8"?>
<ds:datastoreItem xmlns:ds="http://schemas.openxmlformats.org/officeDocument/2006/customXml" ds:itemID="{0C8F6C1D-C59B-460B-B347-B0AD3FFE799A}">
  <ds:schemaRefs>
    <ds:schemaRef ds:uri="http://schemas.microsoft.com/office/2006/metadata/properties"/>
    <ds:schemaRef ds:uri="http://purl.org/dc/terms/"/>
    <ds:schemaRef ds:uri="http://schemas.microsoft.com/office/infopath/2007/PartnerControls"/>
    <ds:schemaRef ds:uri="http://purl.org/dc/elements/1.1/"/>
    <ds:schemaRef ds:uri="http://www.w3.org/XML/1998/namespace"/>
    <ds:schemaRef ds:uri="http://schemas.microsoft.com/office/2006/documentManagement/type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316e7818-5aa4-4d5c-9d53-538d1ccdeec4</Template>
  <TotalTime>0</TotalTime>
  <Words>69</Words>
  <Application>Microsoft Office PowerPoint</Application>
  <PresentationFormat>Bildschirmpräsentation (4:3)</PresentationFormat>
  <Paragraphs>6</Paragraphs>
  <Slides>2</Slides>
  <Notes>0</Notes>
  <HiddenSlides>0</HiddenSlides>
  <MMClips>0</MMClips>
  <ScaleCrop>false</ScaleCrop>
  <HeadingPairs>
    <vt:vector size="8" baseType="variant">
      <vt:variant>
        <vt:lpstr>Verwendete Schriftarten</vt:lpstr>
      </vt:variant>
      <vt:variant>
        <vt:i4>3</vt:i4>
      </vt:variant>
      <vt:variant>
        <vt:lpstr>Design</vt:lpstr>
      </vt:variant>
      <vt:variant>
        <vt:i4>1</vt:i4>
      </vt:variant>
      <vt:variant>
        <vt:lpstr>Folientitel</vt:lpstr>
      </vt:variant>
      <vt:variant>
        <vt:i4>2</vt:i4>
      </vt:variant>
      <vt:variant>
        <vt:lpstr>Zielgruppenorientierte Präsentationen</vt:lpstr>
      </vt:variant>
      <vt:variant>
        <vt:i4>1</vt:i4>
      </vt:variant>
    </vt:vector>
  </HeadingPairs>
  <TitlesOfParts>
    <vt:vector size="7" baseType="lpstr">
      <vt:lpstr>Arial</vt:lpstr>
      <vt:lpstr>Calibri</vt:lpstr>
      <vt:lpstr>Symbol</vt:lpstr>
      <vt:lpstr>PDAG-Folienmaster</vt:lpstr>
      <vt:lpstr>Ansicht optimieren </vt:lpstr>
      <vt:lpstr>Ihre Fragen </vt:lpstr>
      <vt:lpstr>Kurzpräsentation_PDAG</vt:lpstr>
    </vt:vector>
  </TitlesOfParts>
  <Company>Psychiatrische Dienste Aargau 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Elke Mayer (PAGEMAY)</dc:creator>
  <cp:lastModifiedBy>Huber Prisca</cp:lastModifiedBy>
  <cp:revision>114</cp:revision>
  <cp:lastPrinted>2022-03-17T14:18:16Z</cp:lastPrinted>
  <dcterms:created xsi:type="dcterms:W3CDTF">2020-08-20T08:58:05Z</dcterms:created>
  <dcterms:modified xsi:type="dcterms:W3CDTF">2022-09-05T10:59:15Z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0x0101000A53D00C7A85D040B7A8B2C150AFA94F</vt:lpwstr>
  </property>
</Properties>
</file>